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2" d="100"/>
          <a:sy n="62" d="100"/>
        </p:scale>
        <p:origin x="-280"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5388A0-F3F5-E242-BF22-4E80500C4ADE}" type="datetimeFigureOut">
              <a:rPr lang="en-US" smtClean="0"/>
              <a:pPr/>
              <a:t>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r>
              <a:rPr kumimoji="0" lang="en-US" dirty="0" smtClean="0"/>
              <a:t>ITLS 6530</a:t>
            </a:r>
            <a:endParaRPr kumimoji="0" lang="en-US" dirty="0">
              <a:solidFill>
                <a:schemeClr val="accent3">
                  <a:shade val="75000"/>
                </a:schemeClr>
              </a:solidFill>
            </a:endParaRPr>
          </a:p>
        </p:txBody>
      </p:sp>
      <p:sp>
        <p:nvSpPr>
          <p:cNvPr id="7" name="Action Button: Forward or Next 6">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Back or Previous 7">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21D778-B565-4D7E-94D7-64010A445B68}" type="datetimeFigureOut">
              <a:rPr lang="en-US" smtClean="0"/>
              <a:pPr/>
              <a:t>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21D778-B565-4D7E-94D7-64010A445B68}" type="datetimeFigureOut">
              <a:rPr lang="en-US" smtClean="0"/>
              <a:pPr/>
              <a:t>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8835"/>
            <a:ext cx="4187825" cy="1143000"/>
          </a:xfrm>
        </p:spPr>
        <p:txBody>
          <a:bodyPr/>
          <a:lstStyle/>
          <a:p>
            <a:r>
              <a:rPr lang="en-US" dirty="0" smtClean="0"/>
              <a:t>TITLE OF TOOL</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ctr"/>
            <a:r>
              <a:rPr lang="en-US" sz="1600" smtClean="0">
                <a:solidFill>
                  <a:schemeClr val="accent3">
                    <a:shade val="75000"/>
                  </a:schemeClr>
                </a:solidFill>
              </a:rPr>
              <a:t>ITLS 6530</a:t>
            </a:r>
            <a:endParaRPr lang="en-US" sz="1600" dirty="0">
              <a:solidFill>
                <a:schemeClr val="accent3">
                  <a:shade val="75000"/>
                </a:schemeClr>
              </a:solidFill>
            </a:endParaRPr>
          </a:p>
        </p:txBody>
      </p:sp>
      <p:sp>
        <p:nvSpPr>
          <p:cNvPr id="6" name="Text Placeholder 2"/>
          <p:cNvSpPr>
            <a:spLocks noGrp="1"/>
          </p:cNvSpPr>
          <p:nvPr>
            <p:ph type="body" idx="1"/>
          </p:nvPr>
        </p:nvSpPr>
        <p:spPr>
          <a:xfrm>
            <a:off x="457200" y="14176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Content Placeholder 3"/>
          <p:cNvSpPr>
            <a:spLocks noGrp="1"/>
          </p:cNvSpPr>
          <p:nvPr>
            <p:ph sz="half" idx="2"/>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ext Placeholder 4"/>
          <p:cNvSpPr>
            <a:spLocks noGrp="1"/>
          </p:cNvSpPr>
          <p:nvPr>
            <p:ph type="body" sz="quarter" idx="3"/>
          </p:nvPr>
        </p:nvSpPr>
        <p:spPr>
          <a:xfrm>
            <a:off x="4645025" y="14176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Content Placeholder 5"/>
          <p:cNvSpPr>
            <a:spLocks noGrp="1"/>
          </p:cNvSpPr>
          <p:nvPr>
            <p:ph sz="quarter" idx="4"/>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Action Button: Forward or Next 11">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Action Button: Back or Previous 12">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5388A0-F3F5-E242-BF22-4E80500C4ADE}" type="datetimeFigureOut">
              <a:rPr lang="en-US" smtClean="0"/>
              <a:pPr/>
              <a:t>2/4/12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ctr"/>
            <a:r>
              <a:rPr lang="en-US" sz="1600" smtClean="0">
                <a:solidFill>
                  <a:schemeClr val="accent3">
                    <a:shade val="75000"/>
                  </a:schemeClr>
                </a:solidFill>
              </a:rPr>
              <a:t>ITLS 6530</a:t>
            </a:r>
            <a:endParaRPr lang="en-US" sz="1600" dirty="0">
              <a:solidFill>
                <a:schemeClr val="accent3">
                  <a:shade val="75000"/>
                </a:schemeClr>
              </a:solidFill>
            </a:endParaRPr>
          </a:p>
        </p:txBody>
      </p:sp>
      <p:sp>
        <p:nvSpPr>
          <p:cNvPr id="7" name="Media Placeholder 6"/>
          <p:cNvSpPr>
            <a:spLocks noGrp="1"/>
          </p:cNvSpPr>
          <p:nvPr>
            <p:ph type="media" sz="quarter" idx="13"/>
          </p:nvPr>
        </p:nvSpPr>
        <p:spPr>
          <a:xfrm>
            <a:off x="457200" y="1681163"/>
            <a:ext cx="8229600" cy="3716337"/>
          </a:xfrm>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5388A0-F3F5-E242-BF22-4E80500C4ADE}" type="datetimeFigureOut">
              <a:rPr lang="en-US" smtClean="0"/>
              <a:pPr/>
              <a:t>2/4/12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ctr"/>
            <a:r>
              <a:rPr lang="en-US" sz="1600" smtClean="0">
                <a:solidFill>
                  <a:schemeClr val="accent3">
                    <a:shade val="75000"/>
                  </a:schemeClr>
                </a:solidFill>
              </a:rPr>
              <a:t>ITLS 6530</a:t>
            </a:r>
            <a:endParaRPr lang="en-US" sz="1600" dirty="0">
              <a:solidFill>
                <a:schemeClr val="accent3">
                  <a:shade val="75000"/>
                </a:schemeClr>
              </a:solidFill>
            </a:endParaRPr>
          </a:p>
        </p:txBody>
      </p:sp>
      <p:sp>
        <p:nvSpPr>
          <p:cNvPr id="7" name="Picture Placeholder 6"/>
          <p:cNvSpPr>
            <a:spLocks noGrp="1"/>
          </p:cNvSpPr>
          <p:nvPr>
            <p:ph type="pic" sz="quarter" idx="13"/>
          </p:nvPr>
        </p:nvSpPr>
        <p:spPr>
          <a:xfrm>
            <a:off x="457200" y="1642940"/>
            <a:ext cx="3835433" cy="3174933"/>
          </a:xfrm>
        </p:spPr>
        <p:txBody>
          <a:bodyPr/>
          <a:lstStyle/>
          <a:p>
            <a:endParaRPr lang="en-US"/>
          </a:p>
        </p:txBody>
      </p:sp>
      <p:sp>
        <p:nvSpPr>
          <p:cNvPr id="10" name="Picture Placeholder 6"/>
          <p:cNvSpPr>
            <a:spLocks noGrp="1"/>
          </p:cNvSpPr>
          <p:nvPr>
            <p:ph type="pic" sz="quarter" idx="14"/>
          </p:nvPr>
        </p:nvSpPr>
        <p:spPr>
          <a:xfrm>
            <a:off x="2184367" y="2206167"/>
            <a:ext cx="3835433" cy="3174933"/>
          </a:xfrm>
        </p:spPr>
        <p:txBody>
          <a:bodyPr/>
          <a:lstStyle/>
          <a:p>
            <a:endParaRPr lang="en-US"/>
          </a:p>
        </p:txBody>
      </p:sp>
      <p:sp>
        <p:nvSpPr>
          <p:cNvPr id="11" name="Picture Placeholder 6"/>
          <p:cNvSpPr>
            <a:spLocks noGrp="1"/>
          </p:cNvSpPr>
          <p:nvPr>
            <p:ph type="pic" sz="quarter" idx="15"/>
          </p:nvPr>
        </p:nvSpPr>
        <p:spPr>
          <a:xfrm>
            <a:off x="4851367" y="1795340"/>
            <a:ext cx="3835433" cy="3174933"/>
          </a:xfrm>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childTnLst>
                          </p:cTn>
                        </p:par>
                        <p:par>
                          <p:cTn id="12" fill="hold">
                            <p:stCondLst>
                              <p:cond delay="4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A95388A0-F3F5-E242-BF22-4E80500C4ADE}" type="datetimeFigureOut">
              <a:rPr lang="en-US" smtClean="0"/>
              <a:pPr/>
              <a:t>2/4/12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ctr"/>
            <a:r>
              <a:rPr lang="en-US" sz="1600" smtClean="0">
                <a:solidFill>
                  <a:schemeClr val="accent3">
                    <a:shade val="75000"/>
                  </a:schemeClr>
                </a:solidFill>
              </a:rPr>
              <a:t>ITLS 6530</a:t>
            </a:r>
            <a:endParaRPr lang="en-US" sz="1600" dirty="0">
              <a:solidFill>
                <a:schemeClr val="accent3">
                  <a:shade val="75000"/>
                </a:schemeClr>
              </a:solidFill>
            </a:endParaRPr>
          </a:p>
        </p:txBody>
      </p:sp>
      <p:sp>
        <p:nvSpPr>
          <p:cNvPr id="7" name="Content Placeholder 6"/>
          <p:cNvSpPr>
            <a:spLocks noGrp="1"/>
          </p:cNvSpPr>
          <p:nvPr>
            <p:ph sz="quarter" idx="13"/>
          </p:nvPr>
        </p:nvSpPr>
        <p:spPr>
          <a:xfrm>
            <a:off x="457200" y="1524000"/>
            <a:ext cx="3913188" cy="4589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Media Placeholder 8"/>
          <p:cNvSpPr>
            <a:spLocks noGrp="1"/>
          </p:cNvSpPr>
          <p:nvPr>
            <p:ph type="media" sz="quarter" idx="14"/>
          </p:nvPr>
        </p:nvSpPr>
        <p:spPr>
          <a:xfrm>
            <a:off x="4581525" y="1524000"/>
            <a:ext cx="4105275" cy="2706688"/>
          </a:xfrm>
        </p:spPr>
        <p:txBody>
          <a:bodyPr/>
          <a:lstStyle/>
          <a:p>
            <a:endParaRPr lang="en-US"/>
          </a:p>
        </p:txBody>
      </p:sp>
      <p:sp>
        <p:nvSpPr>
          <p:cNvPr id="8" name="Action Button: Forward or Next 7">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Action Button: Back or Previous 9">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3609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95388A0-F3F5-E242-BF22-4E80500C4ADE}" type="datetimeFigureOut">
              <a:rPr lang="en-US" smtClean="0"/>
              <a:pPr/>
              <a:t>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r>
              <a:rPr kumimoji="0" lang="en-US" smtClean="0"/>
              <a:t>INST 6540</a:t>
            </a:r>
            <a:endParaRPr kumimoji="0" lang="en-US" dirty="0"/>
          </a:p>
        </p:txBody>
      </p:sp>
      <p:sp>
        <p:nvSpPr>
          <p:cNvPr id="7" name="Action Button: Forward or Next 6">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Action Button: Back or Previous 7">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5388A0-F3F5-E242-BF22-4E80500C4ADE}" type="datetimeFigureOut">
              <a:rPr lang="en-US" smtClean="0"/>
              <a:pPr/>
              <a:t>2/4/12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r>
              <a:rPr kumimoji="0" lang="en-US" smtClean="0"/>
              <a:t>INST 6540</a:t>
            </a:r>
            <a:endParaRPr kumimoji="0" lang="en-US" dirty="0">
              <a:solidFill>
                <a:schemeClr val="accent3">
                  <a:shade val="75000"/>
                </a:schemeClr>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5388A0-F3F5-E242-BF22-4E80500C4ADE}" type="datetimeFigureOut">
              <a:rPr lang="en-US" smtClean="0"/>
              <a:pPr/>
              <a:t>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r>
              <a:rPr kumimoji="0" lang="en-US" smtClean="0"/>
              <a:t>NST 6540</a:t>
            </a:r>
            <a:endParaRPr kumimoji="0" lang="en-US" dirty="0"/>
          </a:p>
        </p:txBody>
      </p:sp>
      <p:sp>
        <p:nvSpPr>
          <p:cNvPr id="8" name="Action Button: Forward or Next 7">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Action Button: Back or Previous 8">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5388A0-F3F5-E242-BF22-4E80500C4ADE}" type="datetimeFigureOut">
              <a:rPr lang="en-US" smtClean="0"/>
              <a:pPr/>
              <a:t>2/4/12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r>
              <a:rPr lang="en-US" smtClean="0"/>
              <a:t>INST 6540</a:t>
            </a:r>
            <a:endParaRPr lang="en-US" dirty="0"/>
          </a:p>
        </p:txBody>
      </p:sp>
      <p:sp>
        <p:nvSpPr>
          <p:cNvPr id="10" name="Action Button: Forward or Next 9">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ction Button: Back or Previous 10">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5388A0-F3F5-E242-BF22-4E80500C4ADE}" type="datetimeFigureOut">
              <a:rPr lang="en-US" smtClean="0"/>
              <a:pPr/>
              <a:t>2/4/12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r>
              <a:rPr kumimoji="0" lang="en-US" smtClean="0"/>
              <a:t>INST 6540</a:t>
            </a:r>
            <a:endParaRPr kumimoji="0" lang="en-US" dirty="0"/>
          </a:p>
        </p:txBody>
      </p:sp>
      <p:sp>
        <p:nvSpPr>
          <p:cNvPr id="6" name="Action Button: Forward or Next 5">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ction Button: Back or Previous 6">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5388A0-F3F5-E242-BF22-4E80500C4ADE}" type="datetimeFigureOut">
              <a:rPr lang="en-US" smtClean="0"/>
              <a:pPr/>
              <a:t>2/4/12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r>
              <a:rPr kumimoji="0" lang="en-US" smtClean="0"/>
              <a:t>INST 6540</a:t>
            </a:r>
            <a:endParaRPr kumimoji="0" lang="en-US" dirty="0">
              <a:solidFill>
                <a:srgbClr val="FFFFFF"/>
              </a:solidFill>
            </a:endParaRPr>
          </a:p>
        </p:txBody>
      </p:sp>
      <p:sp>
        <p:nvSpPr>
          <p:cNvPr id="5" name="Action Button: Forward or Next 4">
            <a:hlinkClick r:id="" action="ppaction://hlinkshowjump?jump=nextslide" highlightClick="1"/>
          </p:cNvPr>
          <p:cNvSpPr/>
          <p:nvPr userDrawn="1"/>
        </p:nvSpPr>
        <p:spPr>
          <a:xfrm>
            <a:off x="8284132" y="5507038"/>
            <a:ext cx="805335" cy="849312"/>
          </a:xfrm>
          <a:prstGeom prst="actionButtonForwardNex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Action Button: Back or Previous 5">
            <a:hlinkClick r:id="" action="ppaction://hlinkshowjump?jump=previousslide" highlightClick="1"/>
          </p:cNvPr>
          <p:cNvSpPr/>
          <p:nvPr userDrawn="1"/>
        </p:nvSpPr>
        <p:spPr>
          <a:xfrm>
            <a:off x="70294" y="5507038"/>
            <a:ext cx="773811" cy="849312"/>
          </a:xfrm>
          <a:prstGeom prst="actionButtonBackPrevio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388A0-F3F5-E242-BF22-4E80500C4ADE}" type="datetimeFigureOut">
              <a:rPr lang="en-US" smtClean="0"/>
              <a:pPr/>
              <a:t>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r>
              <a:rPr kumimoji="0" lang="en-US" smtClean="0"/>
              <a:t>INST 6540</a:t>
            </a:r>
            <a:endParaRPr kumimoji="0" lang="en-US" dirty="0">
              <a:solidFill>
                <a:schemeClr val="accent3">
                  <a:shade val="75000"/>
                </a:schemeClr>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5388A0-F3F5-E242-BF22-4E80500C4ADE}" type="datetimeFigureOut">
              <a:rPr lang="en-US" smtClean="0"/>
              <a:pPr/>
              <a:t>2/4/12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r>
              <a:rPr kumimoji="0" lang="en-US" smtClean="0"/>
              <a:t>INST 6540</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388A0-F3F5-E242-BF22-4E80500C4ADE}" type="datetimeFigureOut">
              <a:rPr lang="en-US" smtClean="0"/>
              <a:pPr/>
              <a:t>2/4/12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ctr"/>
            <a:r>
              <a:rPr lang="en-US" sz="1600" smtClean="0">
                <a:solidFill>
                  <a:schemeClr val="accent3">
                    <a:shade val="75000"/>
                  </a:schemeClr>
                </a:solidFill>
              </a:rPr>
              <a:t>ITLS 6530</a:t>
            </a:r>
            <a:endParaRPr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3" r:id="rId13"/>
    <p:sldLayoutId id="2147483724" r:id="rId14"/>
    <p:sldLayoutId id="2147483722" r:id="rId15"/>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4" Type="http://schemas.openxmlformats.org/officeDocument/2006/relationships/slide" Target="slide6.xml"/><Relationship Id="rId5" Type="http://schemas.openxmlformats.org/officeDocument/2006/relationships/slide" Target="slide7.xml"/><Relationship Id="rId6" Type="http://schemas.openxmlformats.org/officeDocument/2006/relationships/slide" Target="slide8.xml"/><Relationship Id="rId7" Type="http://schemas.openxmlformats.org/officeDocument/2006/relationships/slide" Target="slide9.xml"/><Relationship Id="rId8" Type="http://schemas.openxmlformats.org/officeDocument/2006/relationships/slide" Target="slide10.xml"/><Relationship Id="rId9" Type="http://schemas.openxmlformats.org/officeDocument/2006/relationships/slide" Target="slide11.xml"/><Relationship Id="rId1" Type="http://schemas.openxmlformats.org/officeDocument/2006/relationships/slideLayout" Target="../slideLayouts/slideLayout12.xml"/><Relationship Id="rId2" Type="http://schemas.openxmlformats.org/officeDocument/2006/relationships/slide" Target="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4.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endParaRPr lang="en-US"/>
          </a:p>
        </p:txBody>
      </p:sp>
      <p:pic>
        <p:nvPicPr>
          <p:cNvPr id="11" name="Content Placeholder 10" descr="Brown_Stott_CoverPage_toolsofcomposition.jpg">
            <a:hlinkClick r:id="" action="ppaction://hlinkshowjump?jump=nextslide"/>
          </p:cNvPr>
          <p:cNvPicPr>
            <a:picLocks noGrp="1" noChangeAspect="1"/>
          </p:cNvPicPr>
          <p:nvPr>
            <p:ph idx="1"/>
          </p:nvPr>
        </p:nvPicPr>
        <p:blipFill>
          <a:blip r:embed="rId2"/>
          <a:srcRect l="-8223" r="-8223"/>
          <a:stretch>
            <a:fillRect/>
          </a:stretch>
        </p:blipFill>
        <p:spPr/>
      </p:pic>
      <p:sp>
        <p:nvSpPr>
          <p:cNvPr id="23" name="Text Placeholder 22"/>
          <p:cNvSpPr>
            <a:spLocks noGrp="1"/>
          </p:cNvSpPr>
          <p:nvPr>
            <p:ph type="body" sz="half" idx="2"/>
          </p:nvPr>
        </p:nvSpPr>
        <p:spPr/>
        <p:txBody>
          <a:bodyPr/>
          <a:lstStyle/>
          <a:p>
            <a:r>
              <a:rPr lang="en-US" dirty="0"/>
              <a:t>Welcome! We hope this instructional guide will help you to improve your photography and knowledge about how to take a photo. Please enjoy!</a:t>
            </a:r>
          </a:p>
          <a:p>
            <a:r>
              <a:rPr lang="en-US" dirty="0"/>
              <a:t> </a:t>
            </a:r>
          </a:p>
          <a:p>
            <a:r>
              <a:rPr lang="en-US" dirty="0"/>
              <a:t>So, you probably know how to take a picture, but did you know there are actual tools of composition that you can follow? If not, that’s okay. We are here to help. We designed this instruction to give you pointers and background on a few key tools of composition to make your photos shine. Let’s get started!</a:t>
            </a:r>
            <a:endParaRPr lang="en-US" dirty="0" smtClean="0"/>
          </a:p>
          <a:p>
            <a:endParaRPr lang="en-US" dirty="0" smtClean="0"/>
          </a:p>
          <a:p>
            <a:r>
              <a:rPr lang="en-US" dirty="0" smtClean="0"/>
              <a:t>Click on the photo to start the learning process!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Rules of Thirds</a:t>
            </a:r>
            <a:endParaRPr lang="en-US" dirty="0"/>
          </a:p>
        </p:txBody>
      </p:sp>
      <p:sp>
        <p:nvSpPr>
          <p:cNvPr id="3" name="Text Placeholder 2"/>
          <p:cNvSpPr>
            <a:spLocks noGrp="1"/>
          </p:cNvSpPr>
          <p:nvPr>
            <p:ph type="body" idx="1"/>
          </p:nvPr>
        </p:nvSpPr>
        <p:spPr/>
        <p:txBody>
          <a:bodyPr/>
          <a:lstStyle/>
          <a:p>
            <a:r>
              <a:rPr lang="en-US" dirty="0" smtClean="0"/>
              <a:t>About Rules of Thirds</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Balance and Symmetry</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About Balance and Symmetry</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ASSESSMENT</a:t>
            </a:r>
            <a:endParaRPr lang="en-US" dirty="0"/>
          </a:p>
        </p:txBody>
      </p:sp>
      <p:sp>
        <p:nvSpPr>
          <p:cNvPr id="3" name="Text Placeholder 2"/>
          <p:cNvSpPr>
            <a:spLocks noGrp="1"/>
          </p:cNvSpPr>
          <p:nvPr>
            <p:ph type="body" idx="1"/>
          </p:nvPr>
        </p:nvSpPr>
        <p:spPr/>
        <p:txBody>
          <a:bodyPr/>
          <a:lstStyle/>
          <a:p>
            <a:r>
              <a:rPr lang="en-US" smtClean="0"/>
              <a:t>Have a photo</a:t>
            </a:r>
            <a:endParaRPr lang="en-US" dirty="0"/>
          </a:p>
        </p:txBody>
      </p:sp>
      <p:sp>
        <p:nvSpPr>
          <p:cNvPr id="14" name="Content Placeholder 13"/>
          <p:cNvSpPr>
            <a:spLocks noGrp="1"/>
          </p:cNvSpPr>
          <p:nvPr>
            <p:ph sz="half" idx="2"/>
          </p:nvPr>
        </p:nvSpPr>
        <p:spPr/>
        <p:txBody>
          <a:bodyPr/>
          <a:lstStyle/>
          <a:p>
            <a:pPr>
              <a:buNone/>
            </a:pPr>
            <a:r>
              <a:rPr lang="en-US" dirty="0" smtClean="0"/>
              <a:t>	The students will have to click on the tool of composition to match the photo. Maybe a drag and drop???</a:t>
            </a:r>
            <a:endParaRPr lang="en-US" dirty="0"/>
          </a:p>
        </p:txBody>
      </p:sp>
      <p:sp>
        <p:nvSpPr>
          <p:cNvPr id="15" name="Text Placeholder 14"/>
          <p:cNvSpPr>
            <a:spLocks noGrp="1"/>
          </p:cNvSpPr>
          <p:nvPr>
            <p:ph type="body" sz="quarter" idx="3"/>
          </p:nvPr>
        </p:nvSpPr>
        <p:spPr/>
        <p:txBody>
          <a:bodyPr/>
          <a:lstStyle/>
          <a:p>
            <a:endParaRPr lang="en-US"/>
          </a:p>
        </p:txBody>
      </p:sp>
      <p:sp>
        <p:nvSpPr>
          <p:cNvPr id="16" name="Content Placeholder 1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8835"/>
            <a:ext cx="8229600" cy="1143000"/>
          </a:xfrm>
        </p:spPr>
        <p:txBody>
          <a:bodyPr>
            <a:normAutofit/>
          </a:bodyPr>
          <a:lstStyle/>
          <a:p>
            <a:r>
              <a:rPr lang="en-US" dirty="0" smtClean="0"/>
              <a:t>Table of Contents</a:t>
            </a:r>
            <a:endParaRPr lang="en-US" dirty="0"/>
          </a:p>
        </p:txBody>
      </p:sp>
      <p:sp>
        <p:nvSpPr>
          <p:cNvPr id="8" name="Text Placeholder 7"/>
          <p:cNvSpPr>
            <a:spLocks noGrp="1"/>
          </p:cNvSpPr>
          <p:nvPr>
            <p:ph type="body" sz="quarter" idx="3"/>
          </p:nvPr>
        </p:nvSpPr>
        <p:spPr/>
        <p:txBody>
          <a:bodyPr/>
          <a:lstStyle/>
          <a:p>
            <a:endParaRPr lang="en-US" dirty="0"/>
          </a:p>
        </p:txBody>
      </p:sp>
      <p:sp>
        <p:nvSpPr>
          <p:cNvPr id="9" name="Content Placeholder 8"/>
          <p:cNvSpPr>
            <a:spLocks noGrp="1"/>
          </p:cNvSpPr>
          <p:nvPr>
            <p:ph sz="quarter" idx="4"/>
          </p:nvPr>
        </p:nvSpPr>
        <p:spPr/>
        <p:txBody>
          <a:bodyPr/>
          <a:lstStyle/>
          <a:p>
            <a:pPr>
              <a:buNone/>
            </a:pPr>
            <a:r>
              <a:rPr lang="en-US" dirty="0" smtClean="0">
                <a:hlinkClick r:id="rId2" action="ppaction://hlinksldjump"/>
              </a:rPr>
              <a:t>Purpose</a:t>
            </a:r>
            <a:endParaRPr lang="en-US" dirty="0" smtClean="0"/>
          </a:p>
          <a:p>
            <a:pPr>
              <a:buNone/>
            </a:pPr>
            <a:r>
              <a:rPr lang="en-US" dirty="0" smtClean="0">
                <a:hlinkClick r:id="rId3" action="ppaction://hlinksldjump"/>
              </a:rPr>
              <a:t>Walk the Scene</a:t>
            </a:r>
            <a:endParaRPr lang="en-US" dirty="0" smtClean="0"/>
          </a:p>
          <a:p>
            <a:pPr>
              <a:buNone/>
            </a:pPr>
            <a:r>
              <a:rPr lang="en-US" dirty="0" smtClean="0">
                <a:hlinkClick r:id="rId4" action="ppaction://hlinksldjump"/>
              </a:rPr>
              <a:t>Perspective</a:t>
            </a:r>
            <a:endParaRPr lang="en-US" dirty="0" smtClean="0"/>
          </a:p>
          <a:p>
            <a:pPr>
              <a:buNone/>
            </a:pPr>
            <a:r>
              <a:rPr lang="en-US" dirty="0" smtClean="0">
                <a:hlinkClick r:id="rId5" action="ppaction://hlinksldjump"/>
              </a:rPr>
              <a:t>Lines</a:t>
            </a:r>
            <a:endParaRPr lang="en-US" dirty="0" smtClean="0"/>
          </a:p>
          <a:p>
            <a:pPr>
              <a:buNone/>
            </a:pPr>
            <a:r>
              <a:rPr lang="en-US" dirty="0" smtClean="0">
                <a:hlinkClick r:id="rId6" action="ppaction://hlinksldjump"/>
              </a:rPr>
              <a:t>Montony</a:t>
            </a:r>
            <a:endParaRPr lang="en-US" dirty="0" smtClean="0"/>
          </a:p>
          <a:p>
            <a:pPr>
              <a:buNone/>
            </a:pPr>
            <a:r>
              <a:rPr lang="en-US" dirty="0" smtClean="0">
                <a:hlinkClick r:id="rId7" action="ppaction://hlinksldjump"/>
              </a:rPr>
              <a:t>Framing</a:t>
            </a:r>
            <a:endParaRPr lang="en-US" dirty="0" smtClean="0"/>
          </a:p>
          <a:p>
            <a:pPr>
              <a:buNone/>
            </a:pPr>
            <a:r>
              <a:rPr lang="en-US" dirty="0" smtClean="0">
                <a:hlinkClick r:id="rId8" action="ppaction://hlinksldjump"/>
              </a:rPr>
              <a:t>Rule of Thirds</a:t>
            </a:r>
            <a:endParaRPr lang="en-US" dirty="0" smtClean="0"/>
          </a:p>
          <a:p>
            <a:pPr>
              <a:buNone/>
            </a:pPr>
            <a:r>
              <a:rPr lang="en-US" dirty="0" smtClean="0">
                <a:hlinkClick r:id="rId9" action="ppaction://hlinksldjump"/>
              </a:rPr>
              <a:t>Balance and Symmetry</a:t>
            </a:r>
            <a:endParaRPr lang="en-US" dirty="0" smtClean="0"/>
          </a:p>
          <a:p>
            <a:pPr>
              <a:buNone/>
            </a:pPr>
            <a:endParaRPr lang="en-US" dirty="0"/>
          </a:p>
        </p:txBody>
      </p:sp>
      <p:sp>
        <p:nvSpPr>
          <p:cNvPr id="10" name="Content Placeholder 9"/>
          <p:cNvSpPr>
            <a:spLocks noGrp="1"/>
          </p:cNvSpPr>
          <p:nvPr>
            <p:ph sz="half" idx="2"/>
          </p:nvPr>
        </p:nvSpPr>
        <p:spPr>
          <a:xfrm>
            <a:off x="457200" y="1417638"/>
            <a:ext cx="4040188" cy="4591050"/>
          </a:xfrm>
        </p:spPr>
        <p:txBody>
          <a:bodyPr>
            <a:noAutofit/>
          </a:bodyPr>
          <a:lstStyle/>
          <a:p>
            <a:pPr algn="ctr">
              <a:buNone/>
            </a:pPr>
            <a:r>
              <a:rPr lang="en-US" sz="2800" b="1" dirty="0" smtClean="0"/>
              <a:t>Click on the links to go the Tool of Composition</a:t>
            </a:r>
          </a:p>
          <a:p>
            <a:pPr algn="ctr">
              <a:buNone/>
            </a:pPr>
            <a:endParaRPr lang="en-US" sz="2800" b="1" dirty="0" smtClean="0"/>
          </a:p>
          <a:p>
            <a:pPr algn="ctr">
              <a:buNone/>
            </a:pPr>
            <a:r>
              <a:rPr lang="en-US" sz="2800" b="1" dirty="0" smtClean="0"/>
              <a:t>OR </a:t>
            </a:r>
          </a:p>
          <a:p>
            <a:pPr algn="ctr">
              <a:buNone/>
            </a:pPr>
            <a:endParaRPr lang="en-US" sz="2800" b="1" dirty="0" smtClean="0"/>
          </a:p>
          <a:p>
            <a:pPr algn="ctr">
              <a:buNone/>
            </a:pPr>
            <a:r>
              <a:rPr lang="en-US" sz="2800" b="1" dirty="0" smtClean="0"/>
              <a:t>Navigate through the instruction using the forward and back arrow buttons.</a:t>
            </a:r>
            <a:endParaRPr lang="en-US"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normAutofit fontScale="77500" lnSpcReduction="20000"/>
          </a:bodyPr>
          <a:lstStyle/>
          <a:p>
            <a:pPr>
              <a:buNone/>
            </a:pPr>
            <a:r>
              <a:rPr lang="en-US" dirty="0" smtClean="0"/>
              <a:t>	Have </a:t>
            </a:r>
            <a:r>
              <a:rPr lang="en-US" dirty="0" smtClean="0"/>
              <a:t>purpose – It is important to have a goal in mind. Most of the time, the scene itself will inspire that goal but if you know why you are taking the picture and are consciously aware of that purpose, you will be able to focus on what needs to be done to achieve that purpose in the best way possible. In the end, not only will your photograph have meaning, it will be a piece of art or serve a purpose and not just be another picture. </a:t>
            </a:r>
            <a:endParaRPr lang="en-US" dirty="0"/>
          </a:p>
        </p:txBody>
      </p:sp>
      <p:sp>
        <p:nvSpPr>
          <p:cNvPr id="5" name="Text Placeholder 4"/>
          <p:cNvSpPr>
            <a:spLocks noGrp="1"/>
          </p:cNvSpPr>
          <p:nvPr>
            <p:ph type="body" sz="quarter" idx="3"/>
          </p:nvPr>
        </p:nvSpPr>
        <p:spPr/>
        <p:txBody>
          <a:bodyPr/>
          <a:lstStyle/>
          <a:p>
            <a:endParaRPr lang="en-US"/>
          </a:p>
        </p:txBody>
      </p:sp>
      <p:pic>
        <p:nvPicPr>
          <p:cNvPr id="7" name="Content Placeholder 6" descr="danilion apple 2x3.JPG"/>
          <p:cNvPicPr>
            <a:picLocks noGrp="1" noChangeAspect="1"/>
          </p:cNvPicPr>
          <p:nvPr>
            <p:ph sz="quarter" idx="4"/>
          </p:nvPr>
        </p:nvPicPr>
        <p:blipFill>
          <a:blip r:embed="rId2"/>
          <a:srcRect l="-26718" r="-26718"/>
          <a:stretch>
            <a:fillRect/>
          </a:stretch>
        </p:blip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Purpose Examples</a:t>
            </a:r>
            <a:endParaRPr lang="en-US" dirty="0"/>
          </a:p>
        </p:txBody>
      </p:sp>
      <p:pic>
        <p:nvPicPr>
          <p:cNvPr id="11" name="Picture Placeholder 10" descr="4-1-11 pavers.jpg"/>
          <p:cNvPicPr>
            <a:picLocks noGrp="1" noChangeAspect="1"/>
          </p:cNvPicPr>
          <p:nvPr>
            <p:ph type="pic" sz="quarter" idx="13"/>
          </p:nvPr>
        </p:nvPicPr>
        <p:blipFill>
          <a:blip r:embed="rId2"/>
          <a:srcRect t="-5188" b="-5188"/>
          <a:stretch>
            <a:fillRect/>
          </a:stretch>
        </p:blipFill>
        <p:spPr/>
      </p:pic>
      <p:pic>
        <p:nvPicPr>
          <p:cNvPr id="12" name="Picture Placeholder 11" descr="12-5-08 mt hood.jpg"/>
          <p:cNvPicPr>
            <a:picLocks noGrp="1" noChangeAspect="1"/>
          </p:cNvPicPr>
          <p:nvPr>
            <p:ph type="pic" sz="quarter" idx="14"/>
          </p:nvPr>
        </p:nvPicPr>
        <p:blipFill>
          <a:blip r:embed="rId3"/>
          <a:srcRect t="-5188" b="-5188"/>
          <a:stretch>
            <a:fillRect/>
          </a:stretch>
        </p:blipFill>
        <p:spPr/>
      </p:pic>
      <p:pic>
        <p:nvPicPr>
          <p:cNvPr id="13" name="Picture Placeholder 12" descr="12-4-08 chambers bay.jpg"/>
          <p:cNvPicPr>
            <a:picLocks noGrp="1" noChangeAspect="1"/>
          </p:cNvPicPr>
          <p:nvPr>
            <p:ph type="pic" sz="quarter" idx="15"/>
          </p:nvPr>
        </p:nvPicPr>
        <p:blipFill>
          <a:blip r:embed="rId4"/>
          <a:srcRect t="-5188" b="-5188"/>
          <a:stretch>
            <a:fillRect/>
          </a:stretch>
        </p:blip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Walk the Scene</a:t>
            </a:r>
            <a:endParaRPr lang="en-US" dirty="0"/>
          </a:p>
        </p:txBody>
      </p:sp>
      <p:sp>
        <p:nvSpPr>
          <p:cNvPr id="4" name="Content Placeholder 3"/>
          <p:cNvSpPr>
            <a:spLocks noGrp="1"/>
          </p:cNvSpPr>
          <p:nvPr>
            <p:ph sz="quarter" idx="13"/>
          </p:nvPr>
        </p:nvSpPr>
        <p:spPr/>
        <p:txBody>
          <a:bodyPr/>
          <a:lstStyle/>
          <a:p>
            <a:r>
              <a:rPr lang="en-US" dirty="0" smtClean="0"/>
              <a:t>This could be a video about how to walk a scene. Show the viewfinder, etc.</a:t>
            </a:r>
            <a:endParaRPr lang="en-US" dirty="0"/>
          </a:p>
        </p:txBody>
      </p:sp>
      <p:sp>
        <p:nvSpPr>
          <p:cNvPr id="7" name="Media Placeholder 6"/>
          <p:cNvSpPr>
            <a:spLocks noGrp="1"/>
          </p:cNvSpPr>
          <p:nvPr>
            <p:ph type="media" sz="quarter" idx="14"/>
          </p:nvPr>
        </p:nvSpPr>
        <p:spPr>
          <a:xfrm>
            <a:off x="4581525" y="1524000"/>
            <a:ext cx="4105275" cy="3884550"/>
          </a:xfrm>
        </p:spPr>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a:t>
            </a:r>
            <a:endParaRPr lang="en-US" dirty="0"/>
          </a:p>
        </p:txBody>
      </p:sp>
      <p:sp>
        <p:nvSpPr>
          <p:cNvPr id="3" name="Text Placeholder 2"/>
          <p:cNvSpPr>
            <a:spLocks noGrp="1"/>
          </p:cNvSpPr>
          <p:nvPr>
            <p:ph type="body" idx="1"/>
          </p:nvPr>
        </p:nvSpPr>
        <p:spPr/>
        <p:txBody>
          <a:bodyPr/>
          <a:lstStyle/>
          <a:p>
            <a:r>
              <a:rPr lang="en-US" dirty="0" smtClean="0"/>
              <a:t>About Perspective</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r>
              <a:rPr lang="en-US" dirty="0" smtClean="0"/>
              <a:t>Example</a:t>
            </a:r>
            <a:endParaRPr lang="en-US" dirty="0"/>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Lines</a:t>
            </a:r>
            <a:endParaRPr lang="en-US" dirty="0"/>
          </a:p>
        </p:txBody>
      </p:sp>
      <p:sp>
        <p:nvSpPr>
          <p:cNvPr id="3" name="Text Placeholder 2"/>
          <p:cNvSpPr>
            <a:spLocks noGrp="1"/>
          </p:cNvSpPr>
          <p:nvPr>
            <p:ph type="body" idx="1"/>
          </p:nvPr>
        </p:nvSpPr>
        <p:spPr/>
        <p:txBody>
          <a:bodyPr/>
          <a:lstStyle/>
          <a:p>
            <a:r>
              <a:rPr lang="en-US" dirty="0" smtClean="0"/>
              <a:t>About Lines	</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r>
              <a:rPr lang="en-US" dirty="0" smtClean="0"/>
              <a:t>Lines Example</a:t>
            </a:r>
            <a:endParaRPr lang="en-US" dirty="0"/>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Motony</a:t>
            </a:r>
            <a:endParaRPr lang="en-US" dirty="0"/>
          </a:p>
        </p:txBody>
      </p:sp>
      <p:sp>
        <p:nvSpPr>
          <p:cNvPr id="3" name="Text Placeholder 2"/>
          <p:cNvSpPr>
            <a:spLocks noGrp="1"/>
          </p:cNvSpPr>
          <p:nvPr>
            <p:ph type="body" idx="1"/>
          </p:nvPr>
        </p:nvSpPr>
        <p:spPr/>
        <p:txBody>
          <a:bodyPr/>
          <a:lstStyle/>
          <a:p>
            <a:r>
              <a:rPr lang="en-US" dirty="0" smtClean="0"/>
              <a:t>About </a:t>
            </a:r>
            <a:r>
              <a:rPr lang="en-US" dirty="0" err="1" smtClean="0"/>
              <a:t>Motony</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Framing</a:t>
            </a:r>
            <a:endParaRPr lang="en-US" dirty="0"/>
          </a:p>
        </p:txBody>
      </p:sp>
      <p:sp>
        <p:nvSpPr>
          <p:cNvPr id="3" name="Text Placeholder 2"/>
          <p:cNvSpPr>
            <a:spLocks noGrp="1"/>
          </p:cNvSpPr>
          <p:nvPr>
            <p:ph type="body" idx="1"/>
          </p:nvPr>
        </p:nvSpPr>
        <p:spPr/>
        <p:txBody>
          <a:bodyPr/>
          <a:lstStyle/>
          <a:p>
            <a:r>
              <a:rPr lang="en-US" dirty="0" smtClean="0"/>
              <a:t>About Framing</a:t>
            </a:r>
            <a:endParaRPr lang="en-US" dirty="0"/>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342</TotalTime>
  <Words>321</Words>
  <Application>Microsoft Macintosh PowerPoint</Application>
  <PresentationFormat>On-screen Show (4:3)</PresentationFormat>
  <Paragraphs>41</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Slide 1</vt:lpstr>
      <vt:lpstr>Table of Contents</vt:lpstr>
      <vt:lpstr>PURPOSE</vt:lpstr>
      <vt:lpstr>Purpose Examples</vt:lpstr>
      <vt:lpstr>Walk the Scene</vt:lpstr>
      <vt:lpstr>Perspective</vt:lpstr>
      <vt:lpstr>Lines</vt:lpstr>
      <vt:lpstr>Motony</vt:lpstr>
      <vt:lpstr>Framing</vt:lpstr>
      <vt:lpstr>Rules of Thirds</vt:lpstr>
      <vt:lpstr>Balance and Symmetry</vt:lpstr>
      <vt:lpstr>ASSESSMENT</vt:lpstr>
    </vt:vector>
  </TitlesOfParts>
  <Company>Utah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Alli Brown</dc:creator>
  <cp:lastModifiedBy>Alli Brown</cp:lastModifiedBy>
  <cp:revision>6</cp:revision>
  <dcterms:created xsi:type="dcterms:W3CDTF">2012-02-04T21:03:58Z</dcterms:created>
  <dcterms:modified xsi:type="dcterms:W3CDTF">2012-02-04T22:34:52Z</dcterms:modified>
</cp:coreProperties>
</file>